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10205" userDrawn="1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30" d="100"/>
          <a:sy n="30" d="100"/>
        </p:scale>
        <p:origin x="1968" y="-2886"/>
      </p:cViewPr>
      <p:guideLst>
        <p:guide orient="horz" pos="12473"/>
        <p:guide pos="10205"/>
        <p:guide orient="horz" pos="13484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7005935"/>
            <a:ext cx="25737979" cy="1490370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997" y="22484388"/>
            <a:ext cx="22709981" cy="1033548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D935-F2AD-416B-B02B-2E90B45F9487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6F5-06D2-4953-972C-060A1EB57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07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D935-F2AD-416B-B02B-2E90B45F9487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6F5-06D2-4953-972C-060A1EB57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23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09" y="2279158"/>
            <a:ext cx="6529119" cy="3627824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0" y="2279158"/>
            <a:ext cx="19208859" cy="3627824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D935-F2AD-416B-B02B-2E90B45F9487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6F5-06D2-4953-972C-060A1EB57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97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D935-F2AD-416B-B02B-2E90B45F9487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6F5-06D2-4953-972C-060A1EB57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0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79" y="10672417"/>
            <a:ext cx="26116479" cy="17807154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79" y="28648033"/>
            <a:ext cx="26116479" cy="9364361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D935-F2AD-416B-B02B-2E90B45F9487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6F5-06D2-4953-972C-060A1EB57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15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749" y="11395787"/>
            <a:ext cx="12868989" cy="2716161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8" y="11395787"/>
            <a:ext cx="12868989" cy="2716161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D935-F2AD-416B-B02B-2E90B45F9487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6F5-06D2-4953-972C-060A1EB57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535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279167"/>
            <a:ext cx="26116479" cy="827433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697" y="10494037"/>
            <a:ext cx="12809846" cy="5142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697" y="15637004"/>
            <a:ext cx="12809846" cy="2299967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40" y="10494037"/>
            <a:ext cx="12872933" cy="5142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40" y="15637004"/>
            <a:ext cx="12872933" cy="2299967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D935-F2AD-416B-B02B-2E90B45F9487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6F5-06D2-4953-972C-060A1EB57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08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D935-F2AD-416B-B02B-2E90B45F9487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6F5-06D2-4953-972C-060A1EB57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52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D935-F2AD-416B-B02B-2E90B45F9487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6F5-06D2-4953-972C-060A1EB57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233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901"/>
            <a:ext cx="9766080" cy="9988656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933" y="6163645"/>
            <a:ext cx="15329238" cy="30421799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557"/>
            <a:ext cx="9766080" cy="23792426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D935-F2AD-416B-B02B-2E90B45F9487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6F5-06D2-4953-972C-060A1EB57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85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901"/>
            <a:ext cx="9766080" cy="9988656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2933" y="6163645"/>
            <a:ext cx="15329238" cy="30421799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557"/>
            <a:ext cx="9766080" cy="23792426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D935-F2AD-416B-B02B-2E90B45F9487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6F5-06D2-4953-972C-060A1EB57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905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748" y="2279167"/>
            <a:ext cx="26116479" cy="827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748" y="11395787"/>
            <a:ext cx="26116479" cy="27161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8" y="39677170"/>
            <a:ext cx="6812995" cy="2279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AD935-F2AD-416B-B02B-2E90B45F9487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2" y="39677170"/>
            <a:ext cx="10219492" cy="2279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2" y="39677170"/>
            <a:ext cx="6812995" cy="2279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296F5-06D2-4953-972C-060A1EB57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5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C564B3-2B7B-4CC8-A92B-86FAEE4E1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1663" y="16216777"/>
            <a:ext cx="25737979" cy="14903709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海報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尺寸需能放入展示板清楚呈現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84.1cm * 118.9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cm)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CE56CE5-C0DD-48F9-B6E9-1618B825C8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850" y="1487780"/>
            <a:ext cx="1786423" cy="2253900"/>
          </a:xfrm>
          <a:prstGeom prst="rect">
            <a:avLst/>
          </a:prstGeom>
        </p:spPr>
      </p:pic>
      <p:pic>
        <p:nvPicPr>
          <p:cNvPr id="7" name="Picture 2" descr="Logo">
            <a:extLst>
              <a:ext uri="{FF2B5EF4-FFF2-40B4-BE49-F238E27FC236}">
                <a16:creationId xmlns:a16="http://schemas.microsoft.com/office/drawing/2014/main" id="{3050BA96-F022-49ED-84E6-D3C838F10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786" y="1600046"/>
            <a:ext cx="4746991" cy="182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www.most.gov.tw/most/attachments/db37bb37-675d-4199-98aa-130d952dd35b">
            <a:extLst>
              <a:ext uri="{FF2B5EF4-FFF2-40B4-BE49-F238E27FC236}">
                <a16:creationId xmlns:a16="http://schemas.microsoft.com/office/drawing/2014/main" id="{8E309D95-498F-4A8C-8BB7-BE0E94152D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6"/>
          <a:stretch/>
        </p:blipFill>
        <p:spPr bwMode="auto">
          <a:xfrm>
            <a:off x="718457" y="1600046"/>
            <a:ext cx="4591866" cy="210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718457" y="4494463"/>
            <a:ext cx="28741355" cy="313932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論文題目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中英文皆可，需與材料科技相關。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18457" y="7919453"/>
            <a:ext cx="28741356" cy="415498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學生甲：姓名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學校名稱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學生乙：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姓名</a:t>
            </a:r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學校名稱</a:t>
            </a:r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學生丙：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姓名</a:t>
            </a:r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學校名稱</a:t>
            </a:r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指導老師：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姓名</a:t>
            </a:r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名稱</a:t>
            </a:r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18457" y="12342049"/>
            <a:ext cx="28741356" cy="313932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論文摘要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18457" y="15748982"/>
            <a:ext cx="28741356" cy="2245393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論文內容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18457" y="38558645"/>
            <a:ext cx="29164548" cy="3139321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附註：海報需含以上各部分，版面配置與設計不限，能清楚展示內容並有助於解說即可。</a:t>
            </a:r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869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81</Words>
  <Application>Microsoft Office PowerPoint</Application>
  <PresentationFormat>自訂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海報尺寸需能放入展示板清楚呈現 (84.1cm * 118.9 cm)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</dc:creator>
  <cp:lastModifiedBy>jiann</cp:lastModifiedBy>
  <cp:revision>10</cp:revision>
  <dcterms:created xsi:type="dcterms:W3CDTF">2019-06-06T05:08:45Z</dcterms:created>
  <dcterms:modified xsi:type="dcterms:W3CDTF">2022-04-19T04:39:58Z</dcterms:modified>
</cp:coreProperties>
</file>